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5" r:id="rId4"/>
    <p:sldId id="267" r:id="rId5"/>
    <p:sldId id="259" r:id="rId6"/>
    <p:sldId id="260" r:id="rId7"/>
    <p:sldId id="262" r:id="rId8"/>
    <p:sldId id="263" r:id="rId9"/>
    <p:sldId id="264" r:id="rId10"/>
    <p:sldId id="269" r:id="rId11"/>
    <p:sldId id="266" r:id="rId12"/>
    <p:sldId id="270" r:id="rId13"/>
    <p:sldId id="271" r:id="rId14"/>
    <p:sldId id="272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B2B835-318C-43C8-9967-0F91184232F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4E2B9E-CCFF-4F3D-88A9-CA89245F8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dirty="0" err="1" smtClean="0"/>
              <a:t>Notecards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 important piece of info…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7188" b="6250"/>
          <a:stretch>
            <a:fillRect/>
          </a:stretch>
        </p:blipFill>
        <p:spPr bwMode="auto">
          <a:xfrm>
            <a:off x="-228600" y="1600200"/>
            <a:ext cx="973623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143000" y="42672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4495800"/>
            <a:ext cx="342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4648200"/>
            <a:ext cx="342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48006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Sugar’s</a:t>
            </a:r>
            <a:r>
              <a:rPr lang="en-US" sz="2000" dirty="0" smtClean="0"/>
              <a:t> Origins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762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240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“Sugar cane and sugar beets contain sucrose in large quantities, and that is why they are used commercial sources of sugar. A stalk of the cane plant contains about 14% sugar. Sugar beets contain about 16% sugar” (</a:t>
            </a:r>
            <a:r>
              <a:rPr lang="en-US" sz="3200" dirty="0" err="1" smtClean="0"/>
              <a:t>Garis</a:t>
            </a:r>
            <a:r>
              <a:rPr lang="en-US" sz="3200" dirty="0" smtClean="0"/>
              <a:t> 3). 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4953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an important piece of info…</a:t>
            </a:r>
            <a:endParaRPr lang="en-US" dirty="0"/>
          </a:p>
        </p:txBody>
      </p:sp>
      <p:pic>
        <p:nvPicPr>
          <p:cNvPr id="4" name="Content Placeholder 3" descr="Photo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375400" cy="8500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762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Fish Numbers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762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Fish Numbers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762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400" dirty="0" smtClean="0"/>
              <a:t>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Fish Numbers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762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24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about 25,000 varieties of fish in the ocean that don’t fit into the same mold as a typical fish (Dipper 8).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Notecard</a:t>
            </a:r>
            <a:r>
              <a:rPr lang="en-US" dirty="0" smtClean="0"/>
              <a:t>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notecards</a:t>
            </a:r>
            <a:r>
              <a:rPr lang="en-US" dirty="0" smtClean="0"/>
              <a:t> with the same “key word(s)” 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notecards</a:t>
            </a:r>
            <a:r>
              <a:rPr lang="en-US" dirty="0" smtClean="0"/>
              <a:t> from the same source.</a:t>
            </a:r>
          </a:p>
          <a:p>
            <a:r>
              <a:rPr lang="en-US" dirty="0" err="1" smtClean="0"/>
              <a:t>Notecards</a:t>
            </a:r>
            <a:r>
              <a:rPr lang="en-US" dirty="0" smtClean="0"/>
              <a:t> should be organized into the order that you can use in your paper. (Once you begin organizing it.)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773114"/>
            <a:ext cx="2833688" cy="308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 important piece of info…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7188" b="6250"/>
          <a:stretch>
            <a:fillRect/>
          </a:stretch>
        </p:blipFill>
        <p:spPr bwMode="auto">
          <a:xfrm>
            <a:off x="-228600" y="1600200"/>
            <a:ext cx="973623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 important piece of info…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7188" b="6250"/>
          <a:stretch>
            <a:fillRect/>
          </a:stretch>
        </p:blipFill>
        <p:spPr bwMode="auto">
          <a:xfrm>
            <a:off x="-228600" y="1600200"/>
            <a:ext cx="973623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143000" y="42672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4495800"/>
            <a:ext cx="342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4648200"/>
            <a:ext cx="342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48006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Title or KEY WORD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Sugar’s Origins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Sugar’s Origins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685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which this information comes from.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Sugar’s Origins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762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400" dirty="0" smtClean="0"/>
              <a:t>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28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Sugar’s </a:t>
            </a:r>
            <a:r>
              <a:rPr lang="en-US" sz="2400" dirty="0" smtClean="0"/>
              <a:t>Origins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762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162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is where you write out your note from the text you found the</a:t>
            </a:r>
            <a:r>
              <a:rPr lang="en-US" sz="3200" dirty="0"/>
              <a:t> </a:t>
            </a:r>
            <a:r>
              <a:rPr lang="en-US" sz="3200" dirty="0" smtClean="0"/>
              <a:t>information in. You may either directly quote, paraphrase, or use the idea of the text. However, be sure NOT to plagiarize the idea (in text citation and page #).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155</TotalTime>
  <Words>233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Wingdings</vt:lpstr>
      <vt:lpstr>Wingdings 2</vt:lpstr>
      <vt:lpstr>Median</vt:lpstr>
      <vt:lpstr>Writing Notecards</vt:lpstr>
      <vt:lpstr>Find an important piece of info…</vt:lpstr>
      <vt:lpstr>Find an important piece of info…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an important piece of info…</vt:lpstr>
      <vt:lpstr>PowerPoint Presentation</vt:lpstr>
      <vt:lpstr>Find an important piece of info…</vt:lpstr>
      <vt:lpstr>PowerPoint Presentation</vt:lpstr>
      <vt:lpstr>PowerPoint Presentation</vt:lpstr>
      <vt:lpstr>PowerPoint Presentation</vt:lpstr>
      <vt:lpstr>Notecard Information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Note cards</dc:title>
  <dc:creator>Josh Laptop</dc:creator>
  <cp:lastModifiedBy>Allison Jackson</cp:lastModifiedBy>
  <cp:revision>11</cp:revision>
  <dcterms:created xsi:type="dcterms:W3CDTF">2011-03-08T17:36:30Z</dcterms:created>
  <dcterms:modified xsi:type="dcterms:W3CDTF">2015-01-19T18:02:15Z</dcterms:modified>
</cp:coreProperties>
</file>