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5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6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271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69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278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8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37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3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0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3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8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4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1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B3DA-D736-4617-9865-242E65FEDD3C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9C320-F67D-4143-92FF-F09C045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97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Shakespeare: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examination of the personal and professional life of the most influential writer in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9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types of plays he created: </a:t>
            </a:r>
          </a:p>
          <a:p>
            <a:pPr lvl="1"/>
            <a:r>
              <a:rPr lang="en-US" dirty="0" smtClean="0"/>
              <a:t>Tragedies </a:t>
            </a:r>
          </a:p>
          <a:p>
            <a:pPr lvl="1"/>
            <a:r>
              <a:rPr lang="en-US" dirty="0" smtClean="0"/>
              <a:t>Comedies</a:t>
            </a:r>
          </a:p>
          <a:p>
            <a:pPr lvl="1"/>
            <a:r>
              <a:rPr lang="en-US" dirty="0" smtClean="0"/>
              <a:t>Historical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8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typically dark, serious work which chronicles the downfall of a historic, powerful or important figure. </a:t>
            </a:r>
          </a:p>
          <a:p>
            <a:r>
              <a:rPr lang="en-US" dirty="0" smtClean="0"/>
              <a:t>Revenge, jealousy, ambition, and passion typically drive these plays </a:t>
            </a:r>
          </a:p>
          <a:p>
            <a:r>
              <a:rPr lang="en-US" dirty="0" smtClean="0"/>
              <a:t>Murder, death, and corruption are also rampant throughout these types of plays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known examples of Tragedies: </a:t>
            </a:r>
          </a:p>
          <a:p>
            <a:pPr lvl="1"/>
            <a:r>
              <a:rPr lang="en-US" dirty="0" smtClean="0"/>
              <a:t>Hamlet</a:t>
            </a:r>
          </a:p>
          <a:p>
            <a:pPr lvl="1"/>
            <a:r>
              <a:rPr lang="en-US" dirty="0" smtClean="0"/>
              <a:t>Macbeth</a:t>
            </a:r>
          </a:p>
          <a:p>
            <a:pPr lvl="1"/>
            <a:r>
              <a:rPr lang="en-US" dirty="0" smtClean="0"/>
              <a:t>Othello</a:t>
            </a:r>
          </a:p>
          <a:p>
            <a:pPr lvl="1"/>
            <a:r>
              <a:rPr lang="en-US" dirty="0" smtClean="0"/>
              <a:t>Julius Caesar</a:t>
            </a:r>
          </a:p>
          <a:p>
            <a:pPr lvl="1"/>
            <a:r>
              <a:rPr lang="en-US" dirty="0" smtClean="0"/>
              <a:t>*Romeo and Juliet (this is open to interpretation)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7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Comedy does not contain the same type of humor we think of present day comedies having. </a:t>
            </a:r>
          </a:p>
          <a:p>
            <a:r>
              <a:rPr lang="en-US" dirty="0" smtClean="0"/>
              <a:t>The simplest definition would be the following: </a:t>
            </a:r>
          </a:p>
          <a:p>
            <a:pPr lvl="1"/>
            <a:r>
              <a:rPr lang="en-US" dirty="0" smtClean="0"/>
              <a:t>A comedy is a happy ending, typically resulting in the marriage of main characters. </a:t>
            </a:r>
          </a:p>
          <a:p>
            <a:r>
              <a:rPr lang="en-US" dirty="0" smtClean="0"/>
              <a:t>However….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49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Comedies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Comedies typically use satire, low-brow humor, sexual humor, or situational ironies to help the characters come across comically. </a:t>
            </a:r>
          </a:p>
          <a:p>
            <a:pPr lvl="1"/>
            <a:r>
              <a:rPr lang="en-US" dirty="0" smtClean="0"/>
              <a:t>This is the type of comedy we are used to</a:t>
            </a:r>
          </a:p>
          <a:p>
            <a:pPr lvl="1"/>
            <a:r>
              <a:rPr lang="en-US" dirty="0" smtClean="0"/>
              <a:t>Think about the funniest movie you have ever seen… what makes it funny? Typically the overreactions, bathroom humor, immaturity, etc.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Comedies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known comedies include:</a:t>
            </a:r>
          </a:p>
          <a:p>
            <a:pPr lvl="1"/>
            <a:r>
              <a:rPr lang="en-US" dirty="0" smtClean="0"/>
              <a:t>A Midsummer Night’s Dream</a:t>
            </a:r>
          </a:p>
          <a:p>
            <a:pPr lvl="1"/>
            <a:r>
              <a:rPr lang="en-US" dirty="0" smtClean="0"/>
              <a:t>As You Like It</a:t>
            </a:r>
          </a:p>
          <a:p>
            <a:pPr lvl="1"/>
            <a:r>
              <a:rPr lang="en-US" dirty="0" smtClean="0"/>
              <a:t>Love’s </a:t>
            </a:r>
            <a:r>
              <a:rPr lang="en-US" dirty="0" err="1" smtClean="0"/>
              <a:t>Labours</a:t>
            </a:r>
            <a:r>
              <a:rPr lang="en-US" dirty="0" smtClean="0"/>
              <a:t> Lost</a:t>
            </a:r>
          </a:p>
          <a:p>
            <a:pPr lvl="1"/>
            <a:r>
              <a:rPr lang="en-US" dirty="0" smtClean="0"/>
              <a:t>The Comedy of Errors</a:t>
            </a:r>
          </a:p>
          <a:p>
            <a:pPr lvl="1"/>
            <a:r>
              <a:rPr lang="en-US" dirty="0" smtClean="0"/>
              <a:t>Twelfth Night</a:t>
            </a:r>
          </a:p>
          <a:p>
            <a:pPr lvl="1"/>
            <a:r>
              <a:rPr lang="en-US" dirty="0" smtClean="0"/>
              <a:t>Taming of the Shrew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50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typically based on a medieval or modern past situation based on actual historical people, kings, politicians, or otherwise. </a:t>
            </a:r>
          </a:p>
          <a:p>
            <a:r>
              <a:rPr lang="en-US" dirty="0" smtClean="0"/>
              <a:t>These were used to make political statements against crowns of countries which surrounded or gave influence to the current head of the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08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famous historical plays include: </a:t>
            </a:r>
          </a:p>
          <a:p>
            <a:pPr lvl="1"/>
            <a:r>
              <a:rPr lang="en-US" dirty="0" smtClean="0"/>
              <a:t>Richard III</a:t>
            </a:r>
          </a:p>
          <a:p>
            <a:pPr lvl="1"/>
            <a:r>
              <a:rPr lang="en-US" dirty="0" smtClean="0"/>
              <a:t>King John</a:t>
            </a:r>
          </a:p>
          <a:p>
            <a:pPr lvl="1"/>
            <a:r>
              <a:rPr lang="en-US" dirty="0" smtClean="0"/>
              <a:t>Henry IV part 1 and 2</a:t>
            </a:r>
          </a:p>
          <a:p>
            <a:pPr lvl="1"/>
            <a:r>
              <a:rPr lang="en-US" dirty="0" smtClean="0"/>
              <a:t>Henry V </a:t>
            </a:r>
          </a:p>
          <a:p>
            <a:pPr lvl="1"/>
            <a:r>
              <a:rPr lang="en-US" dirty="0" smtClean="0"/>
              <a:t>Henry VI parts 1,2, and 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9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Impacts 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 Dictionary of the time only had 500 words </a:t>
            </a:r>
          </a:p>
          <a:p>
            <a:r>
              <a:rPr lang="en-US" dirty="0" smtClean="0"/>
              <a:t>Used over 20,000 words in his works; whereas the average writer uses 7,500. </a:t>
            </a:r>
          </a:p>
          <a:p>
            <a:r>
              <a:rPr lang="en-US" dirty="0" smtClean="0"/>
              <a:t>His invention of words has helped us express, describe, and observe our world, our feelings, and our interactions in completely revolutionary ways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7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Invented Words: </a:t>
            </a:r>
            <a:br>
              <a:rPr lang="en-US" dirty="0" smtClean="0"/>
            </a:br>
            <a:r>
              <a:rPr lang="en-US" sz="3600" dirty="0" smtClean="0"/>
              <a:t>The following is a look at words he created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Accommodation</a:t>
            </a:r>
          </a:p>
          <a:p>
            <a:r>
              <a:rPr lang="en-US" dirty="0" smtClean="0"/>
              <a:t>Amazement</a:t>
            </a:r>
          </a:p>
          <a:p>
            <a:r>
              <a:rPr lang="en-US" dirty="0" smtClean="0"/>
              <a:t>Assassination</a:t>
            </a:r>
          </a:p>
          <a:p>
            <a:r>
              <a:rPr lang="en-US" dirty="0" smtClean="0"/>
              <a:t>Bloody</a:t>
            </a:r>
          </a:p>
          <a:p>
            <a:r>
              <a:rPr lang="en-US" dirty="0" smtClean="0"/>
              <a:t>Control(noun) </a:t>
            </a:r>
          </a:p>
          <a:p>
            <a:r>
              <a:rPr lang="en-US" dirty="0" smtClean="0"/>
              <a:t>Critic</a:t>
            </a:r>
          </a:p>
          <a:p>
            <a:r>
              <a:rPr lang="en-US" dirty="0" smtClean="0"/>
              <a:t>Eventful</a:t>
            </a:r>
          </a:p>
          <a:p>
            <a:r>
              <a:rPr lang="en-US" dirty="0" smtClean="0"/>
              <a:t>Exposure</a:t>
            </a:r>
          </a:p>
          <a:p>
            <a:r>
              <a:rPr lang="en-US" dirty="0" smtClean="0"/>
              <a:t>Generous </a:t>
            </a:r>
          </a:p>
          <a:p>
            <a:r>
              <a:rPr lang="en-US" dirty="0" smtClean="0"/>
              <a:t>Hurry</a:t>
            </a:r>
          </a:p>
          <a:p>
            <a:r>
              <a:rPr lang="en-US" dirty="0" smtClean="0"/>
              <a:t>Impartial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Laughable</a:t>
            </a:r>
          </a:p>
          <a:p>
            <a:r>
              <a:rPr lang="en-US" dirty="0" smtClean="0"/>
              <a:t>Lonely</a:t>
            </a:r>
          </a:p>
          <a:p>
            <a:r>
              <a:rPr lang="en-US" dirty="0" smtClean="0"/>
              <a:t>Majestic</a:t>
            </a:r>
          </a:p>
          <a:p>
            <a:r>
              <a:rPr lang="en-US" dirty="0" smtClean="0"/>
              <a:t>Misplaced</a:t>
            </a:r>
          </a:p>
          <a:p>
            <a:r>
              <a:rPr lang="en-US" dirty="0" smtClean="0"/>
              <a:t>Monumental</a:t>
            </a:r>
          </a:p>
          <a:p>
            <a:r>
              <a:rPr lang="en-US" dirty="0" smtClean="0"/>
              <a:t>Obscene</a:t>
            </a:r>
          </a:p>
          <a:p>
            <a:r>
              <a:rPr lang="en-US" dirty="0" smtClean="0"/>
              <a:t>Pious</a:t>
            </a:r>
          </a:p>
          <a:p>
            <a:r>
              <a:rPr lang="en-US" dirty="0" smtClean="0"/>
              <a:t>Premeditated</a:t>
            </a:r>
          </a:p>
          <a:p>
            <a:r>
              <a:rPr lang="en-US" dirty="0" smtClean="0"/>
              <a:t>Radiance</a:t>
            </a:r>
          </a:p>
          <a:p>
            <a:r>
              <a:rPr lang="en-US" dirty="0" smtClean="0"/>
              <a:t>Road</a:t>
            </a:r>
          </a:p>
          <a:p>
            <a:r>
              <a:rPr lang="en-US" dirty="0" smtClean="0"/>
              <a:t>Supportive</a:t>
            </a:r>
          </a:p>
          <a:p>
            <a:r>
              <a:rPr lang="en-US" dirty="0" smtClean="0"/>
              <a:t>Submerge</a:t>
            </a:r>
          </a:p>
          <a:p>
            <a:r>
              <a:rPr lang="en-US" dirty="0" smtClean="0"/>
              <a:t>Suspicious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2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will be looking at William Shakespeare through different lenses to help our understanding about the complexities of the poetry and plays he created.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 is a lot about his life we do know; however, there is a great deal we do not. </a:t>
            </a:r>
          </a:p>
        </p:txBody>
      </p:sp>
    </p:spTree>
    <p:extLst>
      <p:ext uri="{BB962C8B-B14F-4D97-AF65-F5344CB8AC3E}">
        <p14:creationId xmlns:p14="http://schemas.microsoft.com/office/powerpoint/2010/main" val="13228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of a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Acts and Scenes throughout each play and are traditionally indicated in the following fashion: </a:t>
            </a:r>
          </a:p>
          <a:p>
            <a:r>
              <a:rPr lang="en-US" dirty="0" smtClean="0"/>
              <a:t>5 Acts which are traditionally marked with capitalized Roman Numerals: </a:t>
            </a:r>
          </a:p>
          <a:p>
            <a:pPr lvl="1"/>
            <a:r>
              <a:rPr lang="en-US" dirty="0" smtClean="0"/>
              <a:t>I, II, III, IV, V</a:t>
            </a:r>
          </a:p>
          <a:p>
            <a:r>
              <a:rPr lang="en-US" dirty="0" smtClean="0"/>
              <a:t>Anywhere from 3 to 7 Scenes in a given Act, indicated with lowercase Roman Numerals: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, ii, iii, iv, v </a:t>
            </a:r>
            <a:endParaRPr lang="en-US" dirty="0"/>
          </a:p>
          <a:p>
            <a:r>
              <a:rPr lang="en-US" dirty="0" smtClean="0"/>
              <a:t>And Line number which is give at the end</a:t>
            </a:r>
          </a:p>
        </p:txBody>
      </p:sp>
    </p:spTree>
    <p:extLst>
      <p:ext uri="{BB962C8B-B14F-4D97-AF65-F5344CB8AC3E}">
        <p14:creationId xmlns:p14="http://schemas.microsoft.com/office/powerpoint/2010/main" val="193087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textual reference would look like this: </a:t>
            </a:r>
          </a:p>
          <a:p>
            <a:pPr marL="457200" lvl="1" indent="0">
              <a:buNone/>
            </a:pPr>
            <a:r>
              <a:rPr lang="en-US" sz="8800" dirty="0" smtClean="0"/>
              <a:t>			I.ii.45</a:t>
            </a:r>
          </a:p>
          <a:p>
            <a:r>
              <a:rPr lang="en-US" dirty="0" smtClean="0"/>
              <a:t>This indicates the line you are being asked to find is at Act 1, Scene 2, line 45.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1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set up in the exact same way as all other stories we have read with the same plot line including the:</a:t>
            </a:r>
          </a:p>
          <a:p>
            <a:r>
              <a:rPr lang="en-US" dirty="0" smtClean="0"/>
              <a:t>Exposition- the introduction</a:t>
            </a:r>
          </a:p>
          <a:p>
            <a:r>
              <a:rPr lang="en-US" dirty="0" smtClean="0"/>
              <a:t>Rising Action-complications and plot points</a:t>
            </a:r>
          </a:p>
          <a:p>
            <a:r>
              <a:rPr lang="en-US" dirty="0" smtClean="0"/>
              <a:t>Climax-crisis hits its hilt, the turning point</a:t>
            </a:r>
          </a:p>
          <a:p>
            <a:r>
              <a:rPr lang="en-US" dirty="0" smtClean="0"/>
              <a:t>Falling Action-the results of the final decision </a:t>
            </a:r>
          </a:p>
          <a:p>
            <a:r>
              <a:rPr lang="en-US" dirty="0" smtClean="0"/>
              <a:t>Resolution (Denouement)-all loose ends are tied </a:t>
            </a:r>
          </a:p>
        </p:txBody>
      </p:sp>
    </p:spTree>
    <p:extLst>
      <p:ext uri="{BB962C8B-B14F-4D97-AF65-F5344CB8AC3E}">
        <p14:creationId xmlns:p14="http://schemas.microsoft.com/office/powerpoint/2010/main" val="145201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Literary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Shakespeare, a genius with words and human interaction, used a multitude of literary devices and situations for dramatic effect:</a:t>
            </a:r>
          </a:p>
          <a:p>
            <a:r>
              <a:rPr lang="en-US" dirty="0" smtClean="0"/>
              <a:t>Metaphor and Simile</a:t>
            </a:r>
          </a:p>
          <a:p>
            <a:r>
              <a:rPr lang="en-US" dirty="0" smtClean="0"/>
              <a:t>Comparison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15742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0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Shakespeare?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many reasons for us to continue to study this man and the works he created:</a:t>
            </a:r>
          </a:p>
          <a:p>
            <a:r>
              <a:rPr lang="en-US" dirty="0" smtClean="0"/>
              <a:t>He coined nearly </a:t>
            </a:r>
            <a:r>
              <a:rPr lang="en-US" dirty="0" smtClean="0"/>
              <a:t>3,000 </a:t>
            </a:r>
            <a:r>
              <a:rPr lang="en-US" dirty="0" smtClean="0"/>
              <a:t>words which did not exist before him.</a:t>
            </a:r>
          </a:p>
          <a:p>
            <a:r>
              <a:rPr lang="en-US" dirty="0" smtClean="0"/>
              <a:t>His influence can be seen in every piece of literature ever written. </a:t>
            </a:r>
          </a:p>
          <a:p>
            <a:r>
              <a:rPr lang="en-US" dirty="0" smtClean="0"/>
              <a:t>His historical plays criticized politicians and the Crown in ways which would get an everyday man arrested and killed. </a:t>
            </a:r>
          </a:p>
          <a:p>
            <a:r>
              <a:rPr lang="en-US" dirty="0" smtClean="0"/>
              <a:t>His literature is proof that story telling is timeless, borderless, and relatable for every person who has ever lived.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52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get into the meat of all of this later.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we need to begin with is a historical background for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6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William Shakespeare?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477001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Take a second and think:</a:t>
            </a:r>
          </a:p>
          <a:p>
            <a:pPr marL="0" indent="0">
              <a:buNone/>
            </a:pPr>
            <a:r>
              <a:rPr lang="en-US" dirty="0" smtClean="0"/>
              <a:t>What do we know about him? </a:t>
            </a:r>
          </a:p>
          <a:p>
            <a:pPr marL="0" indent="0">
              <a:buNone/>
            </a:pPr>
            <a:r>
              <a:rPr lang="en-US" dirty="0" smtClean="0"/>
              <a:t>Why is he someone we still talk, examine, and read about today? </a:t>
            </a:r>
          </a:p>
          <a:p>
            <a:pPr marL="0" indent="0">
              <a:buNone/>
            </a:pPr>
            <a:r>
              <a:rPr lang="en-US" dirty="0" smtClean="0"/>
              <a:t>What are some plays or poems you know he has written? </a:t>
            </a:r>
          </a:p>
          <a:p>
            <a:pPr marL="0" indent="0">
              <a:buNone/>
            </a:pPr>
            <a:r>
              <a:rPr lang="en-US" dirty="0" smtClean="0"/>
              <a:t>Where else have we seen his stories</a:t>
            </a:r>
            <a:r>
              <a:rPr lang="en-US" dirty="0"/>
              <a:t> </a:t>
            </a:r>
            <a:r>
              <a:rPr lang="en-US" dirty="0" smtClean="0"/>
              <a:t>(think popular culture)?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629401" cy="3880773"/>
          </a:xfrm>
        </p:spPr>
        <p:txBody>
          <a:bodyPr/>
          <a:lstStyle/>
          <a:p>
            <a:r>
              <a:rPr lang="en-US" dirty="0" smtClean="0"/>
              <a:t>Born the third of </a:t>
            </a:r>
            <a:r>
              <a:rPr lang="en-US" dirty="0" smtClean="0"/>
              <a:t>eight </a:t>
            </a:r>
            <a:r>
              <a:rPr lang="en-US" dirty="0" smtClean="0"/>
              <a:t>children in Stratford-on-Avon, England in a small, market town outside London. </a:t>
            </a:r>
          </a:p>
          <a:p>
            <a:r>
              <a:rPr lang="en-US" dirty="0" smtClean="0"/>
              <a:t>Attended grammar school studying Latin, grammar, and literature as well as rhetoric (the use and influence of language) </a:t>
            </a:r>
          </a:p>
          <a:p>
            <a:r>
              <a:rPr lang="en-US" dirty="0" smtClean="0"/>
              <a:t>Married to Anne Hathaway and had </a:t>
            </a:r>
            <a:r>
              <a:rPr lang="en-US" dirty="0" smtClean="0"/>
              <a:t>three </a:t>
            </a:r>
            <a:r>
              <a:rPr lang="en-US" dirty="0" smtClean="0"/>
              <a:t>children with 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9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a member and shareholder of acting company called Lord Chamberlain’s Men</a:t>
            </a:r>
          </a:p>
          <a:p>
            <a:r>
              <a:rPr lang="en-US" dirty="0" smtClean="0"/>
              <a:t>Built The Globe Theater where most of his plays were performed</a:t>
            </a:r>
          </a:p>
          <a:p>
            <a:r>
              <a:rPr lang="en-US" dirty="0" smtClean="0"/>
              <a:t>Retired from acting and died in Stratford-on-Avon in 1616</a:t>
            </a:r>
          </a:p>
        </p:txBody>
      </p:sp>
    </p:spTree>
    <p:extLst>
      <p:ext uri="{BB962C8B-B14F-4D97-AF65-F5344CB8AC3E}">
        <p14:creationId xmlns:p14="http://schemas.microsoft.com/office/powerpoint/2010/main" val="173817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plays portray recognizable people in situations we regularly </a:t>
            </a:r>
            <a:r>
              <a:rPr lang="en-US" dirty="0" smtClean="0"/>
              <a:t>relate to </a:t>
            </a:r>
            <a:r>
              <a:rPr lang="en-US" dirty="0" smtClean="0"/>
              <a:t>and experience in our everyday lives</a:t>
            </a:r>
          </a:p>
          <a:p>
            <a:r>
              <a:rPr lang="en-US" dirty="0" smtClean="0"/>
              <a:t>Positive situations such as: </a:t>
            </a:r>
          </a:p>
          <a:p>
            <a:pPr lvl="1"/>
            <a:r>
              <a:rPr lang="en-US" dirty="0" smtClean="0"/>
              <a:t>Love, marriage, reconciliation, reunion </a:t>
            </a:r>
          </a:p>
          <a:p>
            <a:r>
              <a:rPr lang="en-US" dirty="0" smtClean="0"/>
              <a:t>Negative situations such as: </a:t>
            </a:r>
          </a:p>
          <a:p>
            <a:pPr lvl="1"/>
            <a:r>
              <a:rPr lang="en-US" dirty="0" smtClean="0"/>
              <a:t>Death, mourning, guilt, separation, and the difficulty in making important decision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15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captures humanity through perspectives of good and evil, through historical corruption, through mental stability and deterioration, through examinations of </a:t>
            </a:r>
            <a:r>
              <a:rPr lang="en-US" dirty="0" smtClean="0"/>
              <a:t>conscience, </a:t>
            </a:r>
            <a:r>
              <a:rPr lang="en-US" dirty="0" smtClean="0"/>
              <a:t>and the damning effects of making the wrong decisions. </a:t>
            </a:r>
          </a:p>
          <a:p>
            <a:r>
              <a:rPr lang="en-US" dirty="0" smtClean="0"/>
              <a:t>Ultimately, his plays help us understand what it means to be human and how to cope with being such.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8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430</TotalTime>
  <Words>992</Words>
  <Application>Microsoft Office PowerPoint</Application>
  <PresentationFormat>On-screen Show (4:3)</PresentationFormat>
  <Paragraphs>135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Shakespeare:</vt:lpstr>
      <vt:lpstr>Shakespeare</vt:lpstr>
      <vt:lpstr>Why do we study Shakespeare? </vt:lpstr>
      <vt:lpstr>Why? </vt:lpstr>
      <vt:lpstr>Who is William Shakespeare?</vt:lpstr>
      <vt:lpstr>Historical Background</vt:lpstr>
      <vt:lpstr>Historical Background</vt:lpstr>
      <vt:lpstr>Influences</vt:lpstr>
      <vt:lpstr>Influences </vt:lpstr>
      <vt:lpstr>The Plays</vt:lpstr>
      <vt:lpstr>Tragedies</vt:lpstr>
      <vt:lpstr>Tragedies</vt:lpstr>
      <vt:lpstr>Comedies</vt:lpstr>
      <vt:lpstr>Comedies (cont’d)</vt:lpstr>
      <vt:lpstr>Comedies (cont’d)</vt:lpstr>
      <vt:lpstr>Historical Plays</vt:lpstr>
      <vt:lpstr>Historical Plays</vt:lpstr>
      <vt:lpstr>Other Impacts on Language</vt:lpstr>
      <vt:lpstr>Invented Words:  The following is a look at words he created </vt:lpstr>
      <vt:lpstr>Construction of a Play</vt:lpstr>
      <vt:lpstr>Construction (cont’d)</vt:lpstr>
      <vt:lpstr>Literary Construction</vt:lpstr>
      <vt:lpstr>Important Literary Devices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Shakespeare:</dc:title>
  <dc:creator>emby</dc:creator>
  <cp:lastModifiedBy>Allison Jackson</cp:lastModifiedBy>
  <cp:revision>13</cp:revision>
  <dcterms:created xsi:type="dcterms:W3CDTF">2014-02-18T22:07:09Z</dcterms:created>
  <dcterms:modified xsi:type="dcterms:W3CDTF">2015-01-19T18:07:06Z</dcterms:modified>
</cp:coreProperties>
</file>