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4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1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1790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5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738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5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4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9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7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2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4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0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1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4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030B-46EC-4D40-8EC5-F6D0CF6376C3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9E7387-EEC1-4187-8B4B-B2D03FD76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7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 Compare and Contrast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English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60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471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will be writing an essay comparing and contrasting the three stories we recently read in class: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 The Cask of Amontillado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The Black Cat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 The Tell-Tale Heart</a:t>
            </a:r>
          </a:p>
          <a:p>
            <a:r>
              <a:rPr lang="en-US" sz="2400" dirty="0" smtClean="0"/>
              <a:t>In your essay, you will evaluate and analyze the similarities and differences between the characters and between the plots of the stories.</a:t>
            </a:r>
          </a:p>
          <a:p>
            <a:r>
              <a:rPr lang="en-US" sz="2400" dirty="0" smtClean="0"/>
              <a:t>You should include evidence from the stories to support your writing (i.e. use specific examples).</a:t>
            </a:r>
          </a:p>
          <a:p>
            <a:r>
              <a:rPr lang="en-US" sz="2400" dirty="0" smtClean="0"/>
              <a:t>Think about the actions, the motivations, and the mindset of the characters within the stories.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751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1.5-2 pages in length</a:t>
            </a:r>
          </a:p>
          <a:p>
            <a:r>
              <a:rPr lang="en-US" sz="2400" dirty="0" smtClean="0"/>
              <a:t>MLA format (we will talk about this in a minute)</a:t>
            </a:r>
          </a:p>
          <a:p>
            <a:r>
              <a:rPr lang="en-US" sz="2400" dirty="0" smtClean="0"/>
              <a:t>Due Tuesday, September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by 11:59 PM</a:t>
            </a:r>
          </a:p>
          <a:p>
            <a:r>
              <a:rPr lang="en-US" sz="2400" dirty="0" smtClean="0"/>
              <a:t>Send as an attachment via your Bishop </a:t>
            </a:r>
            <a:r>
              <a:rPr lang="en-US" sz="2400" dirty="0" err="1" smtClean="0"/>
              <a:t>Luers</a:t>
            </a:r>
            <a:r>
              <a:rPr lang="en-US" sz="2400" dirty="0" smtClean="0"/>
              <a:t> email or print it out and </a:t>
            </a:r>
            <a:r>
              <a:rPr lang="en-US" sz="2400" smtClean="0"/>
              <a:t>give it to me as a hard copy.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883766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77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Poe Compare and Contrast Essay</vt:lpstr>
      <vt:lpstr>Task:</vt:lpstr>
      <vt:lpstr>Guidelines:</vt:lpstr>
    </vt:vector>
  </TitlesOfParts>
  <Company>Bishop Luers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 Compare and Contrast Essay</dc:title>
  <dc:creator>Allison Jackson</dc:creator>
  <cp:lastModifiedBy>Allison Jackson</cp:lastModifiedBy>
  <cp:revision>2</cp:revision>
  <dcterms:created xsi:type="dcterms:W3CDTF">2015-09-24T14:11:57Z</dcterms:created>
  <dcterms:modified xsi:type="dcterms:W3CDTF">2015-09-24T14:15:00Z</dcterms:modified>
</cp:coreProperties>
</file>